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1F30D-C3E2-4803-AF59-C7930A2CE7A1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7178F-992A-4CBA-A5C1-708BD03CCB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083-9B64-46F4-9D45-753A65A29F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9B6E91D-4392-4DA9-986F-EE70C43C3AB0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64D2E32-8045-4E2D-8E5D-63A058D44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Taking Over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en-US" sz="6500" dirty="0" smtClean="0"/>
              <a:t>Presented By:</a:t>
            </a:r>
          </a:p>
          <a:p>
            <a:pPr algn="ctr"/>
            <a:r>
              <a:rPr lang="en-US" sz="3800" dirty="0" smtClean="0"/>
              <a:t>Belinda Charles</a:t>
            </a:r>
          </a:p>
          <a:p>
            <a:pPr algn="ctr"/>
            <a:r>
              <a:rPr lang="en-US" sz="3800" dirty="0" smtClean="0"/>
              <a:t>Todd Lerch</a:t>
            </a:r>
          </a:p>
          <a:p>
            <a:pPr algn="ctr"/>
            <a:r>
              <a:rPr lang="en-US" sz="3800" dirty="0" smtClean="0"/>
              <a:t>Daniel Lesko</a:t>
            </a:r>
          </a:p>
          <a:p>
            <a:pPr algn="ctr"/>
            <a:r>
              <a:rPr lang="en-US" sz="3800" dirty="0" smtClean="0"/>
              <a:t>Kristin Little</a:t>
            </a:r>
          </a:p>
          <a:p>
            <a:pPr algn="ctr"/>
            <a:r>
              <a:rPr lang="en-US" sz="3800" dirty="0" smtClean="0"/>
              <a:t>Kristen Roberts</a:t>
            </a:r>
          </a:p>
          <a:p>
            <a:pPr algn="ctr"/>
            <a:r>
              <a:rPr lang="en-US" sz="3800" dirty="0" smtClean="0"/>
              <a:t>Ashley Warnick</a:t>
            </a:r>
            <a:endParaRPr lang="en-US" sz="3800" dirty="0"/>
          </a:p>
        </p:txBody>
      </p:sp>
      <p:pic>
        <p:nvPicPr>
          <p:cNvPr id="5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0"/>
            <a:ext cx="3276600" cy="281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</a:t>
            </a:r>
          </a:p>
          <a:p>
            <a:r>
              <a:rPr lang="en-US" dirty="0" smtClean="0"/>
              <a:t>Accidents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Dependency</a:t>
            </a:r>
          </a:p>
          <a:p>
            <a:r>
              <a:rPr lang="en-US" dirty="0" smtClean="0"/>
              <a:t>Technology Failure</a:t>
            </a:r>
          </a:p>
          <a:p>
            <a:r>
              <a:rPr lang="en-US" dirty="0" smtClean="0"/>
              <a:t>Technology Price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Technology Separation</a:t>
            </a:r>
          </a:p>
          <a:p>
            <a:endParaRPr lang="en-US" dirty="0" smtClean="0"/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Technology and Accidents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Motor accidents</a:t>
            </a:r>
            <a:endParaRPr lang="en-US" dirty="0"/>
          </a:p>
        </p:txBody>
      </p:sp>
      <p:pic>
        <p:nvPicPr>
          <p:cNvPr id="1026" name="Picture 2" descr="C:\Documents and Settings\Kristin\Local Settings\Temporary Internet Files\Content.IE5\Q2AD15IM\MPj044644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05200"/>
            <a:ext cx="1985010" cy="2972561"/>
          </a:xfrm>
          <a:prstGeom prst="rect">
            <a:avLst/>
          </a:prstGeom>
          <a:noFill/>
        </p:spPr>
      </p:pic>
      <p:pic>
        <p:nvPicPr>
          <p:cNvPr id="1027" name="Picture 3" descr="C:\Documents and Settings\Kristin\Local Settings\Temporary Internet Files\Content.IE5\25RL26VK\MCj037944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733800"/>
            <a:ext cx="2209800" cy="2420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Communication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Miscommunication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Dependency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Spell check</a:t>
            </a:r>
            <a:endParaRPr lang="en-US" dirty="0"/>
          </a:p>
        </p:txBody>
      </p:sp>
      <p:pic>
        <p:nvPicPr>
          <p:cNvPr id="2050" name="Picture 2" descr="C:\Documents and Settings\Kristin\Local Settings\Temporary Internet Files\Content.IE5\5QRWX5RZ\MCj044152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352800"/>
            <a:ext cx="3276600" cy="2798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</a:p>
          <a:p>
            <a:r>
              <a:rPr lang="en-US" dirty="0" smtClean="0"/>
              <a:t>Power outage</a:t>
            </a:r>
          </a:p>
          <a:p>
            <a:pPr lvl="1"/>
            <a:r>
              <a:rPr lang="en-US" dirty="0" smtClean="0"/>
              <a:t>911?</a:t>
            </a:r>
            <a:endParaRPr lang="en-US" dirty="0"/>
          </a:p>
        </p:txBody>
      </p:sp>
      <p:pic>
        <p:nvPicPr>
          <p:cNvPr id="3074" name="Picture 2" descr="C:\Documents and Settings\Kristin\Local Settings\Temporary Internet Files\Content.IE5\8PRLBMB2\MPj0438482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429000"/>
            <a:ext cx="4338522" cy="290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41763"/>
          </a:xfrm>
        </p:spPr>
        <p:txBody>
          <a:bodyPr/>
          <a:lstStyle/>
          <a:p>
            <a:r>
              <a:rPr lang="en-US" dirty="0" smtClean="0"/>
              <a:t>Technology is very expensive. </a:t>
            </a:r>
            <a:endParaRPr lang="en-US" dirty="0"/>
          </a:p>
          <a:p>
            <a:r>
              <a:rPr lang="en-US" dirty="0" smtClean="0"/>
              <a:t>Within a year a new computer comes out that is more expensive then the last.</a:t>
            </a:r>
          </a:p>
          <a:p>
            <a:r>
              <a:rPr lang="en-US" dirty="0" smtClean="0"/>
              <a:t>A lot of people cant afford technology in this day because it is so expensive.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066800"/>
            <a:ext cx="4041775" cy="639762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Weapons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39925"/>
          </a:xfrm>
        </p:spPr>
        <p:txBody>
          <a:bodyPr>
            <a:normAutofit/>
          </a:bodyPr>
          <a:lstStyle/>
          <a:p>
            <a:r>
              <a:rPr lang="en-US" dirty="0" smtClean="0"/>
              <a:t>Technology is dangerous.</a:t>
            </a:r>
          </a:p>
          <a:p>
            <a:r>
              <a:rPr lang="en-US" dirty="0" smtClean="0"/>
              <a:t>The government uses technology to make weapons, which ultimately kill people.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495800"/>
            <a:ext cx="34004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</TotalTime>
  <Words>104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Technology Taking Over</vt:lpstr>
      <vt:lpstr>Overview</vt:lpstr>
      <vt:lpstr>Slide 3</vt:lpstr>
      <vt:lpstr>Slide 4</vt:lpstr>
      <vt:lpstr>Slide 5</vt:lpstr>
      <vt:lpstr>Slide 6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Taking Over</dc:title>
  <dc:creator>Owner</dc:creator>
  <cp:lastModifiedBy>Owner</cp:lastModifiedBy>
  <cp:revision>3</cp:revision>
  <dcterms:created xsi:type="dcterms:W3CDTF">2010-03-25T22:25:54Z</dcterms:created>
  <dcterms:modified xsi:type="dcterms:W3CDTF">2010-03-26T01:38:00Z</dcterms:modified>
</cp:coreProperties>
</file>